
<file path=[Content_Types].xml><?xml version="1.0" encoding="utf-8"?>
<Types xmlns="http://schemas.openxmlformats.org/package/2006/content-types">
  <Default Extension="mp3" ContentType="audio/mpeg"/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9" r:id="rId2"/>
    <p:sldId id="256" r:id="rId3"/>
    <p:sldId id="257" r:id="rId4"/>
    <p:sldId id="260" r:id="rId5"/>
    <p:sldId id="258" r:id="rId6"/>
    <p:sldId id="261" r:id="rId7"/>
    <p:sldId id="262" r:id="rId8"/>
  </p:sldIdLst>
  <p:sldSz cx="9144000" cy="6858000" type="screen4x3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8" autoAdjust="0"/>
    <p:restoredTop sz="94660"/>
  </p:normalViewPr>
  <p:slideViewPr>
    <p:cSldViewPr>
      <p:cViewPr varScale="1">
        <p:scale>
          <a:sx n="70" d="100"/>
          <a:sy n="70" d="100"/>
        </p:scale>
        <p:origin x="1332" y="4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gif>
</file>

<file path=ppt/media/media1.mp3>
</file>

<file path=ppt/media/media2.mp3>
</file>

<file path=ppt/media/media3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AB26D7-80BA-49AF-A472-2E3698863E46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6788-257D-4CB2-BFB7-4961A3495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84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26788-257D-4CB2-BFB7-4961A3495F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69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1746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4904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66808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718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286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641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175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368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441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81670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394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944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8.gif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wma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341" y="0"/>
            <a:ext cx="9168341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Horizontal Scroll 4"/>
          <p:cNvSpPr/>
          <p:nvPr/>
        </p:nvSpPr>
        <p:spPr>
          <a:xfrm>
            <a:off x="323528" y="648160"/>
            <a:ext cx="6120680" cy="2088232"/>
          </a:xfrm>
          <a:prstGeom prst="horizontalScroll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 err="1" smtClean="0">
                <a:solidFill>
                  <a:srgbClr val="FF0000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Bawang</a:t>
            </a:r>
            <a:r>
              <a:rPr lang="en-US" sz="6000" dirty="0" smtClean="0">
                <a:solidFill>
                  <a:srgbClr val="FF0000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 </a:t>
            </a:r>
            <a:r>
              <a:rPr lang="en-US" sz="6000" dirty="0" err="1" smtClean="0">
                <a:solidFill>
                  <a:srgbClr val="FF0000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Merah</a:t>
            </a:r>
            <a:r>
              <a:rPr lang="en-US" sz="6000" dirty="0" smtClean="0">
                <a:solidFill>
                  <a:srgbClr val="FF0000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 </a:t>
            </a:r>
            <a:endParaRPr lang="en-US" sz="6000" dirty="0">
              <a:solidFill>
                <a:srgbClr val="FF0000"/>
              </a:solidFill>
              <a:latin typeface="Bernard MT Condensed" panose="020508060609050204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Horizontal Scroll 5"/>
          <p:cNvSpPr/>
          <p:nvPr/>
        </p:nvSpPr>
        <p:spPr>
          <a:xfrm>
            <a:off x="2627784" y="4077072"/>
            <a:ext cx="6336704" cy="2376264"/>
          </a:xfrm>
          <a:prstGeom prst="horizontalScroll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err="1">
                <a:solidFill>
                  <a:schemeClr val="bg1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Bawang</a:t>
            </a:r>
            <a:r>
              <a:rPr lang="en-US" sz="6000" dirty="0">
                <a:solidFill>
                  <a:schemeClr val="bg1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 </a:t>
            </a:r>
            <a:r>
              <a:rPr lang="en-US" sz="6000" dirty="0" err="1" smtClean="0">
                <a:solidFill>
                  <a:schemeClr val="bg1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Putih</a:t>
            </a:r>
            <a:r>
              <a:rPr lang="en-US" sz="6000" dirty="0" smtClean="0">
                <a:solidFill>
                  <a:schemeClr val="bg1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 </a:t>
            </a:r>
            <a:endParaRPr lang="en-US" sz="6000" dirty="0">
              <a:solidFill>
                <a:schemeClr val="bg1"/>
              </a:solidFill>
              <a:latin typeface="Bernard MT Condensed" panose="020508060609050204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781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51"/>
          <a:stretch/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156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7" name="River Sound Effec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66703.8333"/>
                  <p14:fade in="250" out="325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24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93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2"/>
          <a:stretch/>
        </p:blipFill>
        <p:spPr>
          <a:xfrm>
            <a:off x="0" y="0"/>
            <a:ext cx="9144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5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2"/>
          <a:stretch/>
        </p:blipFill>
        <p:spPr>
          <a:xfrm>
            <a:off x="1" y="0"/>
            <a:ext cx="9144000" cy="73021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30" y="-819472"/>
            <a:ext cx="9001000" cy="79837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609" y="2421925"/>
            <a:ext cx="1143000" cy="1143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47" y="2746229"/>
            <a:ext cx="1143000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609" y="2193622"/>
            <a:ext cx="1143000" cy="1143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82" y="3090677"/>
            <a:ext cx="1143000" cy="1143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160" y="2606826"/>
            <a:ext cx="1143000" cy="1143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710" y="2117422"/>
            <a:ext cx="1143000" cy="1143000"/>
          </a:xfrm>
          <a:prstGeom prst="rect">
            <a:avLst/>
          </a:prstGeom>
        </p:spPr>
      </p:pic>
      <p:pic>
        <p:nvPicPr>
          <p:cNvPr id="8" name="Bee Sound Effect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608" end="91754.208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197" y="28625"/>
            <a:ext cx="609600" cy="6096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48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10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6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51"/>
          <a:stretch/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1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2"/>
          <a:stretch/>
        </p:blipFill>
        <p:spPr>
          <a:xfrm>
            <a:off x="1" y="0"/>
            <a:ext cx="9144000" cy="730219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819472"/>
            <a:ext cx="9001000" cy="7983761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033" end="141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5214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77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5</Words>
  <Application>Microsoft Office PowerPoint</Application>
  <PresentationFormat>On-screen Show (4:3)</PresentationFormat>
  <Paragraphs>3</Paragraphs>
  <Slides>7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Bernard MT Condensed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USER-ASUS</dc:creator>
  <cp:lastModifiedBy>Win~X</cp:lastModifiedBy>
  <cp:revision>13</cp:revision>
  <dcterms:created xsi:type="dcterms:W3CDTF">2020-02-21T09:43:27Z</dcterms:created>
  <dcterms:modified xsi:type="dcterms:W3CDTF">2020-02-24T12:31:30Z</dcterms:modified>
</cp:coreProperties>
</file>

<file path=docProps/thumbnail.jpeg>
</file>